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260" r:id="rId14"/>
    <p:sldId id="261" r:id="rId15"/>
    <p:sldId id="262" r:id="rId16"/>
    <p:sldId id="26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259BEB-5E6F-4C58-972F-56C5C7D85C9D}" type="datetimeFigureOut">
              <a:rPr lang="en-GB" smtClean="0"/>
              <a:t>11/02/2015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96038C-4B5B-4FA4-A2A4-7D1FED294D0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00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476672"/>
            <a:ext cx="3960440" cy="2970330"/>
          </a:xfrm>
        </p:spPr>
      </p:pic>
      <p:pic>
        <p:nvPicPr>
          <p:cNvPr id="7" name="Content Placeholder 3" descr="00_Christmas_Shepherds_1024_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3936437" cy="2952328"/>
          </a:xfrm>
          <a:prstGeom prst="rect">
            <a:avLst/>
          </a:prstGeom>
        </p:spPr>
      </p:pic>
      <p:pic>
        <p:nvPicPr>
          <p:cNvPr id="8" name="Picture 7" descr="00_Christmas_WiseMen_1024_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17032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9_Christmas_Shepherds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2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3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6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7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8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9_Christmas_WiseMen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0_Christmas_Shepherds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75512"/>
            <a:ext cx="7992888" cy="599466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02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08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3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4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6_Christmas_Jesus_Birth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02_Christmas_Shepherds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5_Christmas_Shepherds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7_Christmas_Shepherds_1024_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3</cp:revision>
  <dcterms:created xsi:type="dcterms:W3CDTF">2015-02-11T19:50:54Z</dcterms:created>
  <dcterms:modified xsi:type="dcterms:W3CDTF">2015-02-11T20:06:55Z</dcterms:modified>
</cp:coreProperties>
</file>